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4ABB-5D53-4376-B152-8FC65F3A6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98C39-C6EB-43DE-B6AC-D88E6270B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21EBF-6552-4D09-B550-B0E8E679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51153-BBBC-42EB-8F81-A955C431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9614-CDF5-4E70-B97A-22A4F425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9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2DDE-BD8C-4B01-B8BF-450860BA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B271A-39B6-413A-9DF0-8C68E2745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175AD-90F1-406D-B35C-F2966F9A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E1E4-A251-4177-8DE4-08CE593A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4E94-882E-4B7E-8C3D-A0F555C9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7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567CE-1AF9-4B2E-86E3-751879902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0BAA2-2FED-4D9F-94D4-1E2751382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3A1AE-3A1A-480E-B1E8-DF45DF5F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844C2-9BEC-4BE5-A6AB-64DD76FB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E2A2-5D7C-46C0-9155-5E2D3F32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8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CDEF-AE2E-4E91-9E47-ED4AFB1A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A23A-A159-49EE-8D17-C7B8EB6F9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C95E-79F7-48A5-BF68-CD536A15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4D7F9-F9A1-4EE7-80C5-918C9E8E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77E7-F060-4D24-B47E-0BB1BAC4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2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2258-311D-4869-A39B-4C24A6B6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09288-3862-40F2-A015-2D281EE53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6EC8B-4996-4228-AD82-8A862CB1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1A05D-39B0-4405-988E-5FB33FB5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280B-EB9F-464A-8CDB-50FA1496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7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079B-0D5D-4602-BA12-4527C71C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32E83-B4BC-456F-9A69-95FEEB231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D573F-ADF5-4B16-B050-C95276D2F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04DC1-4C23-4021-BF42-2B6A75CA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66AAD-22D9-4F7C-BF10-CD37518E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61C86-1882-44DE-9CC8-93084CD1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814A-08B4-4B9F-97DF-EE450AA3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1A69-4748-45E7-80B5-CE2DFB6D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4DF22-8850-411C-8925-57F9E9101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821A1-56C7-4B0D-A1BD-17B7042B2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47703-B41C-429F-B1C0-0EE35AFBC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6FABE-F31E-4DCD-B022-150BC769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F30E4-026A-435C-8810-7965A0BC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D2627-9B04-4548-9495-AFFA4E38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4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384-B687-4CEF-9FBF-0A38D624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6736-5E19-4637-B54B-B14EBF8E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D584B-EEF5-42DA-9D41-CF15A5AA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085CE-0C3F-4697-A3FB-C0F0FB12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C42C4-5807-4E63-B8DE-DEDF9154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23F4C-0EB0-4CA0-B43C-D7BED3E1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AE7F9-4F08-4E11-A263-68F1EB56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5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8953-A152-4085-8F0F-E66DA9DB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1892-5258-4285-BB38-85F6B97C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EF184-A7B6-4F23-9E8C-5262A9CA5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2BCA9-6641-4022-AFB2-A7CC0143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4E4EF-A10E-4912-919B-77B858B7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7BF5D-AD71-4587-BB8C-3AB39839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4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2A53-37A4-4D01-8B5A-086C846B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787E0-1757-448A-87F6-464CD8637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23D7F-BB60-4B8D-B260-AC4FD09AF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B38CF-F7F0-40CD-B5AB-301B723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F6E0A-D7A6-4F39-964B-D182FD2C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4F201-2761-4054-9B48-29439129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8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3AF09-F0AC-483C-A360-3959B1F6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8276A-21AB-42DA-B959-BDB5FF31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CC26-9DB9-4F38-93D0-207F9DAF9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AE20-7C65-4CB7-85F0-933F536F8DA7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F53E-545B-4938-AC1A-285454889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C6BB3-673B-4D2F-9FE9-785C58CD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B48B-59F4-49B9-BAB6-82615EC2E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1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B280-2D31-4EE2-B669-8CD14AC7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F43A6CC-338A-46D0-8F9D-83E90126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036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5200-3D84-4FB9-9B3A-E33C30D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908C03F-D482-49E1-9FD2-A8498AA27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88" y="1"/>
            <a:ext cx="12256489" cy="6894274"/>
          </a:xfrm>
        </p:spPr>
      </p:pic>
    </p:spTree>
    <p:extLst>
      <p:ext uri="{BB962C8B-B14F-4D97-AF65-F5344CB8AC3E}">
        <p14:creationId xmlns:p14="http://schemas.microsoft.com/office/powerpoint/2010/main" val="406747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4E02-9556-4CD2-B5D4-C341E943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E93975E-5CAE-48D0-966B-DBB6D7A99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292392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AAD8-CBC9-408F-A0FD-2E452754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49DB5C-939A-40A8-A3B7-CE7490166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9" y="109805"/>
            <a:ext cx="11996791" cy="6748195"/>
          </a:xfrm>
        </p:spPr>
      </p:pic>
    </p:spTree>
    <p:extLst>
      <p:ext uri="{BB962C8B-B14F-4D97-AF65-F5344CB8AC3E}">
        <p14:creationId xmlns:p14="http://schemas.microsoft.com/office/powerpoint/2010/main" val="2055998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European Methodist Council Office</dc:creator>
  <cp:lastModifiedBy>European Methodist Council Office</cp:lastModifiedBy>
  <cp:revision>1</cp:revision>
  <dcterms:created xsi:type="dcterms:W3CDTF">2022-02-25T14:36:50Z</dcterms:created>
  <dcterms:modified xsi:type="dcterms:W3CDTF">2022-02-25T14:43:39Z</dcterms:modified>
</cp:coreProperties>
</file>