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ropean Methodist Council Office" userId="f876294f-72e2-4280-bd0e-79822c998dee" providerId="ADAL" clId="{4E504AA9-63A8-4D76-90D6-1811292AAFD8}"/>
    <pc:docChg chg="mod">
      <pc:chgData name="European Methodist Council Office" userId="f876294f-72e2-4280-bd0e-79822c998dee" providerId="ADAL" clId="{4E504AA9-63A8-4D76-90D6-1811292AAFD8}" dt="2022-05-18T14:12:07.073" v="0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CAF4E-1B1B-5B3E-B864-C2D18FF6B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B0ACCE-617B-A142-95D8-FAA7AB5F0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6BC9E-9956-F5E0-D2EA-458CE269C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DA1B-A660-47CF-B227-C52128760E4A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EA575-29AD-3CCF-1B8A-F74BC3E0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83DC4-58BA-2A18-330D-C6D177D91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2B8C-EF9F-4601-817A-D50D1EEE6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40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7F611-76E8-320F-802C-C6756524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0BD9C4-B5C3-8ACF-16B8-24EA3FF18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6272A-69D2-9CAF-DA57-2BDDAC9DB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DA1B-A660-47CF-B227-C52128760E4A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64E75-FA16-11FA-6346-527B5CCCC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41C7B-459E-C294-AE22-FF6CDD6C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2B8C-EF9F-4601-817A-D50D1EEE6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86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B59FFD-9655-F3A9-671B-4AB4FA1F1E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F2B9B2-1795-BFA9-91A7-000EEA219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1E9F1-6E84-4FCE-FA29-595BE0B0E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DA1B-A660-47CF-B227-C52128760E4A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1DB03-8544-CB60-715B-5D13FDFFA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003F-E236-33F4-61C9-A525E7F05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2B8C-EF9F-4601-817A-D50D1EEE6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54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573DD-4E27-8B84-ED9C-847A1A4D4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C506C-D091-6733-58CA-044105DE4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E33D7-BE7E-7032-1CE4-4DFFFA137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DA1B-A660-47CF-B227-C52128760E4A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9C5A1-72AB-5DB4-5F04-C2C503D0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24DC2-280A-9336-09CA-4B62228EA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2B8C-EF9F-4601-817A-D50D1EEE6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28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1DBBB-E815-595A-B877-F46E7F6C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41AE2-B58F-A1E5-2102-7D12A5556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95761-5FF6-082C-81F6-07F7EAAF7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DA1B-A660-47CF-B227-C52128760E4A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1E64C-974E-5FCF-9409-844E00BEF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48692-0733-8D1F-D5BF-91C06040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2B8C-EF9F-4601-817A-D50D1EEE6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83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0B2C9-AB34-F0C6-93A2-204C4E0A2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580EB-47B9-8FB5-DCE6-9F43E4D3B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75DA0A-EE75-B2B9-628D-57F2DD3C8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D096E2-ABE7-FD4F-5A35-1ABD16979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DA1B-A660-47CF-B227-C52128760E4A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B6953F-EFD1-FF32-499D-2310A92C6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FD0CA-12C2-0667-A746-6687D24EA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2B8C-EF9F-4601-817A-D50D1EEE6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420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CAA6-D833-3EAB-1362-3FD485C36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82FA8-2A81-DE50-6A7C-A96FCC60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B5316-0140-439E-89A1-00E1E8496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7A4666-BDA3-4183-47C6-B682DA49B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A31485-3528-E291-AD32-4D47A29F06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4E2F1-1B4C-9C8E-459C-EF9F0C737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DA1B-A660-47CF-B227-C52128760E4A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EC1C8A-92F5-3827-3EE4-AD2E3ACB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D234E6-3134-638D-8F0D-82CDAE70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2B8C-EF9F-4601-817A-D50D1EEE6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547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E52F1-391F-05EA-62B7-17E86D977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48238E-0E31-14C7-4699-DFA99F109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DA1B-A660-47CF-B227-C52128760E4A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7548F9-A3F2-C0FF-F9C5-3572C72C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685BEC-9C60-7B80-03CE-0DEB587E7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2B8C-EF9F-4601-817A-D50D1EEE6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00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62675C-56B1-0F78-25B4-A6E9CE93E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DA1B-A660-47CF-B227-C52128760E4A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12016B-C876-D43F-1760-E92FF5FC4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FC58E-AB7E-3D47-C5A1-0C96F9A0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2B8C-EF9F-4601-817A-D50D1EEE6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444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739EB-0F67-48CF-B1D7-8BD5AFDD2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AC200-BE91-2DA3-B57C-C10BDA7EC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29B291-2320-3FFF-9762-CAA7AE555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70E31-D044-B260-EDEC-680525245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DA1B-A660-47CF-B227-C52128760E4A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EACB1-D7A4-64E0-9BED-0CDD0BC2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76CA8B-C221-C9DA-5A03-831793A39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2B8C-EF9F-4601-817A-D50D1EEE6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09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C087-5B92-46FF-C434-08550564D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16E632-0AD7-F841-B7F1-A185BAD49E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DADC30-4977-CEF2-4E65-17C0A4C42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5DE84-0D3A-0B85-ED51-074AF3AD6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DA1B-A660-47CF-B227-C52128760E4A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33441-7445-D7F8-4CE1-66C22E01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F1115-3898-EBE0-F075-C91B29D2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52B8C-EF9F-4601-817A-D50D1EEE6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280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D5F1E2-9BBB-7A42-9DD2-80FF12B10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F10CB-297E-6C71-AD14-17EA730B6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7CFEB-13AF-BD2D-9D0A-903771758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FDA1B-A660-47CF-B227-C52128760E4A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D1C2B-591D-619E-26B0-692703909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6C8C3-12B1-78CB-4CF1-FBD7D759DC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52B8C-EF9F-4601-817A-D50D1EEE6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49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A81B5-1936-4413-915A-02F211B4CF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7B9A1E-21DE-A5F1-1174-1AF205D343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0ABCD694-67AF-C58A-9FEA-069A64D2F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87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7B2F0-4493-4B02-1FE8-292932E25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erson playing a guitar&#10;&#10;Description automatically generated with low confidence">
            <a:extLst>
              <a:ext uri="{FF2B5EF4-FFF2-40B4-BE49-F238E27FC236}">
                <a16:creationId xmlns:a16="http://schemas.microsoft.com/office/drawing/2014/main" id="{3866F784-A7D0-44E3-E0DF-D3723CFA8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46269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08AF6-BABF-A4E8-710C-BAD9FB279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6EB4FEBC-16FA-5CDA-D15B-377CF0579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96986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9E55C-0753-04FC-A866-CB520BC01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 descr="Text&#10;&#10;Description automatically generated">
            <a:extLst>
              <a:ext uri="{FF2B5EF4-FFF2-40B4-BE49-F238E27FC236}">
                <a16:creationId xmlns:a16="http://schemas.microsoft.com/office/drawing/2014/main" id="{D453C624-594A-54BA-FE4E-DEA758BF5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9618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008D1-81F2-923F-7925-0461CECF6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indoor, room, bed&#10;&#10;Description automatically generated">
            <a:extLst>
              <a:ext uri="{FF2B5EF4-FFF2-40B4-BE49-F238E27FC236}">
                <a16:creationId xmlns:a16="http://schemas.microsoft.com/office/drawing/2014/main" id="{5C1491A2-E613-E616-51DE-78A98650D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93447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FA99-E712-2596-EB2E-49EB159CA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2FFD8C15-E0DC-39D1-8813-0F2523B24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52577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B4F69-BE1E-4DFE-1954-53AE762D4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CCC9B8E4-9BB2-BF9D-0510-185953E72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819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2D7A5-A1A3-F05E-0841-A48216870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8E68CFD-B579-38E2-E3DC-8ABE57AF8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15110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08DDD-4A09-FD34-C6F1-BA11FB9A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FAE7D20-48D9-16AD-B7BC-B629BAC38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81293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88E3E-1FB3-9BD4-F341-3DF5BDDDA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erson holding a paper and looking at another person&#10;&#10;Description automatically generated with low confidence">
            <a:extLst>
              <a:ext uri="{FF2B5EF4-FFF2-40B4-BE49-F238E27FC236}">
                <a16:creationId xmlns:a16="http://schemas.microsoft.com/office/drawing/2014/main" id="{8FFF6EE7-DA87-464A-5908-7F27C654B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19837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D588A-949C-FBD3-AC8D-2239D470C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82D5CC7F-4799-9957-34BE-301DBDA62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61423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6578-2D80-1D97-AA3A-B50D14B0A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311CCC61-857A-9C73-6D39-8755E288E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45896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D2934-786E-6909-5642-EA3F135A1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group of people sitting around a table with food and drinks&#10;&#10;Description automatically generated with medium confidence">
            <a:extLst>
              <a:ext uri="{FF2B5EF4-FFF2-40B4-BE49-F238E27FC236}">
                <a16:creationId xmlns:a16="http://schemas.microsoft.com/office/drawing/2014/main" id="{DA74B5E4-2981-5CDD-D8C9-47A5A8B0E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68836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57A3B-C823-509C-AF1F-0D7E2B9BF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B8A8678-AA26-A449-0256-FA5059184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69068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F82A0-4852-DB3E-645E-5A8614D80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12DE3F3E-52F5-B484-AEFF-21D08504B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45901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Harte</dc:creator>
  <cp:lastModifiedBy>Kathryn Harte</cp:lastModifiedBy>
  <cp:revision>1</cp:revision>
  <dcterms:created xsi:type="dcterms:W3CDTF">2022-05-18T14:00:15Z</dcterms:created>
  <dcterms:modified xsi:type="dcterms:W3CDTF">2022-05-18T14:12:15Z</dcterms:modified>
</cp:coreProperties>
</file>